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0" r:id="rId3"/>
    <p:sldId id="271" r:id="rId4"/>
    <p:sldId id="27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D"/>
    <a:srgbClr val="60003B"/>
    <a:srgbClr val="6D6E71"/>
    <a:srgbClr val="F2D350"/>
    <a:srgbClr val="F8ABA0"/>
    <a:srgbClr val="004A24"/>
    <a:srgbClr val="EA5C39"/>
    <a:srgbClr val="ACA2CF"/>
    <a:srgbClr val="A5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477" autoAdjust="0"/>
  </p:normalViewPr>
  <p:slideViewPr>
    <p:cSldViewPr snapToGrid="0">
      <p:cViewPr varScale="1">
        <p:scale>
          <a:sx n="72" d="100"/>
          <a:sy n="72" d="100"/>
        </p:scale>
        <p:origin x="1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69E2-C7B7-2D4A-ADB4-A50BF20670A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EABF-E487-9B47-AFFF-39ACF0897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1/3 met iets belangrijk uit de vorming.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4EFE-37D8-62C9-F2BD-58D01E0C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4064-A8A5-FE7E-AF99-01C0EDF8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B880F-24C9-17B2-01C9-4AC79E96E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3/3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D106-231F-CBF8-1726-256599BE1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Als laatste slide gebruiken we steeds een belangrijke slagzin uit de vorming, op een kleurrijke achtergrond. Deze achtergrond/afbeelding mag je wel zelf kiezen.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C361-9272-3811-7459-104280DF1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3A2B-95EC-0383-83D6-AF730FAB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3A2A-F745-991B-B294-A1F7058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2DB-A9A2-A543-8C3C-EC32D74D0C8D}" type="datetime1">
              <a:rPr lang="en-AU" smtClean="0"/>
              <a:t>7/08/2024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610F-4E7E-A30A-9BE8-5AC72847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19D1-52A1-44AE-B041-C3A2DD0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7D1-C670-8DA4-EACE-9174E1E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9FB5-A1CC-1B6F-3CE7-4B8CBF1C6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BCD2-9C7C-A86F-3848-FB89A0C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8ED-1D10-D541-9F99-A55FE948481A}" type="datetime1">
              <a:rPr lang="en-AU" smtClean="0"/>
              <a:t>7/08/2024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367D-8D0F-0AFD-16CB-72C1F071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66DC-CE38-21FD-A1F4-004A3D2A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41DE0-0E24-48A2-5AED-C001989B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38-D1CF-CD79-5819-543C6976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19E-19FA-CF58-3651-1ACB1C23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B54-2105-4C4F-9D5E-1E8D061CE261}" type="datetime1">
              <a:rPr lang="en-AU" smtClean="0"/>
              <a:t>7/08/2024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C04D-A3B7-53AE-9A71-B16F049F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6932-B230-BDD2-E953-09EC4D8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C7C-EACC-2F9E-2FE4-D264F86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7A98-F828-0E18-2F2A-02707BD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2C1E-7E1D-3526-67CB-8F6666AF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01E5-27D9-3241-BDAA-9D3E4413306A}" type="datetime1">
              <a:rPr lang="en-AU" smtClean="0"/>
              <a:t>7/08/2024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662-38CD-227F-E887-CA03B31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E980-1B81-ED8C-1301-4DABE4A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BDE-A588-10AD-8409-D2EB217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4AB91-26BC-4C16-7E46-BF46B50D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88F5-9F09-8404-AC34-E1826247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00BC-4A20-F945-BC37-C022AC5FEBA6}" type="datetime1">
              <a:rPr lang="en-AU" smtClean="0"/>
              <a:t>7/08/2024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7DE0-2E3E-45B1-71B8-2ACF22D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3DDD-9DF0-CFEE-8FEE-645E001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6D8-4C4B-6818-D1A4-CFDC7A7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ADAB-5816-CDE0-1AF8-F584F472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5758-6A8F-29E3-6509-28DE4596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C8AF-6F96-922F-D972-2733E8F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ED9-132C-FA4B-9B00-5E6463F4DB01}" type="datetime1">
              <a:rPr lang="en-AU" smtClean="0"/>
              <a:t>7/08/2024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521C-8642-5651-7769-9938C89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6403-A726-B737-3B6F-1859547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8E75-CB0D-DD0A-066A-BB3ABAC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F816-6C7B-C3B6-5EF5-932FB74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1AC7-46D1-697B-E77A-3B274D44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986F8-E076-9CD4-F760-2FA2818F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31C58-C421-263B-3FA8-696BFF4D9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C2C81-0A1B-9E8A-AECF-76D6DA54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D27-B1D7-CE4B-9651-59A194C55DBA}" type="datetime1">
              <a:rPr lang="en-AU" smtClean="0"/>
              <a:t>7/08/2024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E1B45-B1E0-B3C8-9DAB-F8DB817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8235-263B-6B88-9803-53A54C7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7B6-486E-A34F-1DD5-DB1BB929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69A34-AD1F-35B9-307D-7EC2309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CAF-514A-8940-AD78-1B20E9E703BE}" type="datetime1">
              <a:rPr lang="en-AU" smtClean="0"/>
              <a:t>7/08/2024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71D7-72DF-72A2-61EE-B1740DC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4D8A-2729-B17E-A800-E666952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F8A3-B983-9B96-BEBC-7783DD0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1B1F-1D13-F145-AF69-90ADB7BF3100}" type="datetime1">
              <a:rPr lang="en-AU" smtClean="0"/>
              <a:t>7/08/2024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FF5A1-700E-DF2A-F20F-14BEB103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2238-915B-98D6-E95F-0ECC00EA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C5C7-8A43-3984-63E2-DE02C47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501E-C528-025E-66B1-718C0875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37CF-5EA0-73A8-56E9-C711089B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58DA-DD4F-4D7F-27BC-3289B273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7BFB-82F4-124E-8B70-BCC487E1CAAD}" type="datetime1">
              <a:rPr lang="en-AU" smtClean="0"/>
              <a:t>7/08/2024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A6CF-BF68-DD4D-DF4D-FE3F5E1A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D49F-E4F1-C4A3-2391-8ABAEC0C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F82-74B8-4993-1834-813AF342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C8AB4-6DF2-EA51-19F9-B7965F8D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71CE-69BA-DA77-F3D7-19955F6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0B5B-7643-0C76-EBA0-A7F4DB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F57-9E44-E040-8249-BEAE43873BE3}" type="datetime1">
              <a:rPr lang="en-AU" smtClean="0"/>
              <a:t>7/08/2024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1BD3-9CF1-420F-4A4A-C4DC000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14D4-4156-28C0-387D-F84B6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5123D-D1F6-10CB-E26E-9BD71C6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4050-151D-A590-0880-18B2FEE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FDCB-9780-2829-2295-A271F80A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DA-5571-804D-B4A0-31300B53354D}" type="datetime1">
              <a:rPr lang="en-AU" smtClean="0"/>
              <a:t>7/08/2024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4160-FC68-FAA8-6E9D-DB36B526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5F64-40BA-0BD1-0718-B29528C9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197107-4655-91AB-8DE0-443BB49E6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624097" y="243061"/>
            <a:ext cx="48187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>
                <a:solidFill>
                  <a:srgbClr val="0082BD"/>
                </a:solidFill>
                <a:latin typeface="Lilita One" panose="02000000000000000000" pitchFamily="2" charset="0"/>
              </a:rPr>
              <a:t>Verpest</a:t>
            </a:r>
            <a:r>
              <a:rPr lang="en-AU" sz="9600" dirty="0">
                <a:solidFill>
                  <a:srgbClr val="0082BD"/>
                </a:solidFill>
                <a:latin typeface="Lilita One" panose="02000000000000000000" pitchFamily="2" charset="0"/>
              </a:rPr>
              <a:t> het </a:t>
            </a:r>
            <a:r>
              <a:rPr lang="en-AU" sz="9600" dirty="0" err="1">
                <a:solidFill>
                  <a:srgbClr val="0082BD"/>
                </a:solidFill>
                <a:latin typeface="Lilita One" panose="02000000000000000000" pitchFamily="2" charset="0"/>
              </a:rPr>
              <a:t>niet</a:t>
            </a:r>
            <a:r>
              <a:rPr lang="en-AU" sz="9600" dirty="0">
                <a:solidFill>
                  <a:srgbClr val="0082BD"/>
                </a:solidFill>
                <a:latin typeface="Lilita One" panose="02000000000000000000" pitchFamily="2" charset="0"/>
              </a:rPr>
              <a:t>!</a:t>
            </a:r>
            <a:br>
              <a:rPr lang="en-AU" sz="9600" dirty="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5851-37CA-178B-0694-B50A3159C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B8FE3C-E27D-FF5C-B9B3-E99CFA2E2928}"/>
              </a:ext>
            </a:extLst>
          </p:cNvPr>
          <p:cNvSpPr txBox="1"/>
          <p:nvPr/>
        </p:nvSpPr>
        <p:spPr>
          <a:xfrm>
            <a:off x="624097" y="4013983"/>
            <a:ext cx="45195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err="1">
                <a:solidFill>
                  <a:srgbClr val="0082BD"/>
                </a:solidFill>
                <a:latin typeface="Lilita One" panose="02000000000000000000" pitchFamily="2" charset="0"/>
              </a:rPr>
              <a:t>Samen</a:t>
            </a:r>
            <a:r>
              <a:rPr lang="en-AU" sz="48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4800" dirty="0" err="1">
                <a:solidFill>
                  <a:srgbClr val="0082BD"/>
                </a:solidFill>
                <a:latin typeface="Lilita One" panose="02000000000000000000" pitchFamily="2" charset="0"/>
              </a:rPr>
              <a:t>naar</a:t>
            </a:r>
            <a:r>
              <a:rPr lang="en-AU" sz="48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4800" dirty="0" err="1">
                <a:solidFill>
                  <a:srgbClr val="0082BD"/>
                </a:solidFill>
                <a:latin typeface="Lilita One" panose="02000000000000000000" pitchFamily="2" charset="0"/>
              </a:rPr>
              <a:t>een</a:t>
            </a:r>
            <a:r>
              <a:rPr lang="en-AU" sz="48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4800" dirty="0" err="1">
                <a:solidFill>
                  <a:srgbClr val="0082BD"/>
                </a:solidFill>
                <a:latin typeface="Lilita One" panose="02000000000000000000" pitchFamily="2" charset="0"/>
              </a:rPr>
              <a:t>betere</a:t>
            </a:r>
            <a:r>
              <a:rPr lang="en-AU" sz="48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4800" dirty="0" err="1">
                <a:solidFill>
                  <a:srgbClr val="0082BD"/>
                </a:solidFill>
                <a:latin typeface="Lilita One" panose="02000000000000000000" pitchFamily="2" charset="0"/>
              </a:rPr>
              <a:t>werksfeer</a:t>
            </a:r>
            <a:r>
              <a:rPr lang="en-AU" sz="48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endParaRPr lang="en-AU" sz="48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60F6253-7B83-4FC0-8C84-3120A2385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57" y="58854"/>
            <a:ext cx="6740291" cy="6740291"/>
          </a:xfrm>
          <a:prstGeom prst="rect">
            <a:avLst/>
          </a:prstGeom>
          <a:ln w="76200">
            <a:solidFill>
              <a:srgbClr val="0083BD"/>
            </a:solidFill>
          </a:ln>
        </p:spPr>
      </p:pic>
    </p:spTree>
    <p:extLst>
      <p:ext uri="{BB962C8B-B14F-4D97-AF65-F5344CB8AC3E}">
        <p14:creationId xmlns:p14="http://schemas.microsoft.com/office/powerpoint/2010/main" val="2931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D7E1679-687F-0DA1-C365-ED0994D6D0C5}"/>
              </a:ext>
            </a:extLst>
          </p:cNvPr>
          <p:cNvSpPr/>
          <p:nvPr/>
        </p:nvSpPr>
        <p:spPr>
          <a:xfrm>
            <a:off x="0" y="200715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5444809" y="2154292"/>
            <a:ext cx="6904029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 dirty="0" err="1">
                <a:solidFill>
                  <a:srgbClr val="0082BD"/>
                </a:solidFill>
                <a:latin typeface="Lilita One" panose="02000000000000000000" pitchFamily="2" charset="0"/>
              </a:rPr>
              <a:t>Grensoverschrijdend</a:t>
            </a:r>
            <a:endParaRPr lang="en-AU" sz="6000" dirty="0">
              <a:solidFill>
                <a:srgbClr val="0082BD"/>
              </a:solidFill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r>
              <a:rPr lang="en-AU" sz="6000" dirty="0" err="1">
                <a:solidFill>
                  <a:srgbClr val="0082BD"/>
                </a:solidFill>
                <a:latin typeface="Lilita One" panose="02000000000000000000" pitchFamily="2" charset="0"/>
              </a:rPr>
              <a:t>Gedrag</a:t>
            </a:r>
            <a:r>
              <a:rPr lang="en-AU" sz="6000" dirty="0">
                <a:solidFill>
                  <a:srgbClr val="0082BD"/>
                </a:solidFill>
                <a:latin typeface="Lilita One" panose="02000000000000000000" pitchFamily="2" charset="0"/>
              </a:rPr>
              <a:t> wat is </a:t>
            </a:r>
            <a:r>
              <a:rPr lang="en-AU" sz="6000" dirty="0" err="1">
                <a:solidFill>
                  <a:srgbClr val="0082BD"/>
                </a:solidFill>
                <a:latin typeface="Lilita One" panose="02000000000000000000" pitchFamily="2" charset="0"/>
              </a:rPr>
              <a:t>dat</a:t>
            </a:r>
            <a:r>
              <a:rPr lang="en-AU" sz="6000" dirty="0">
                <a:solidFill>
                  <a:srgbClr val="0082BD"/>
                </a:solidFill>
                <a:latin typeface="Lilita One" panose="02000000000000000000" pitchFamily="2" charset="0"/>
              </a:rPr>
              <a:t>?</a:t>
            </a: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471CB-9E10-AEA7-3177-BB7051AC18F4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99B7F1-E3C5-D7C0-8A55-B0D767017054}"/>
              </a:ext>
            </a:extLst>
          </p:cNvPr>
          <p:cNvSpPr txBox="1">
            <a:spLocks/>
          </p:cNvSpPr>
          <p:nvPr/>
        </p:nvSpPr>
        <p:spPr>
          <a:xfrm>
            <a:off x="374903" y="6226368"/>
            <a:ext cx="3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rgbClr val="0083BD"/>
              </a:solidFill>
              <a:latin typeface="Lilita On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A5C6-4BB2-2511-08A8-3E0E207D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7479">
            <a:off x="7665190" y="1065799"/>
            <a:ext cx="2067605" cy="1032113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4EEE53C-5833-08B6-1A6F-EFCA8E0E5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3" y="6160574"/>
            <a:ext cx="2356399" cy="49671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231E428-25D7-4ACC-BF68-47184228C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90" y="1153886"/>
            <a:ext cx="4415108" cy="3139130"/>
          </a:xfrm>
          <a:prstGeom prst="rect">
            <a:avLst/>
          </a:prstGeom>
          <a:ln w="38100">
            <a:solidFill>
              <a:srgbClr val="0083BD"/>
            </a:solidFill>
          </a:ln>
        </p:spPr>
      </p:pic>
    </p:spTree>
    <p:extLst>
      <p:ext uri="{BB962C8B-B14F-4D97-AF65-F5344CB8AC3E}">
        <p14:creationId xmlns:p14="http://schemas.microsoft.com/office/powerpoint/2010/main" val="24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3B8B898-7069-B0AF-478C-79203BF85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18E1D339-FC61-A568-2D0C-48489DDB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365">
            <a:off x="-1819838" y="-235986"/>
            <a:ext cx="12290961" cy="21509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BF2035-6B58-5406-1202-7635CAB1A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B2E147A4-1E3C-2D8E-EB1B-031A67BC2AB8}"/>
              </a:ext>
            </a:extLst>
          </p:cNvPr>
          <p:cNvSpPr txBox="1"/>
          <p:nvPr/>
        </p:nvSpPr>
        <p:spPr>
          <a:xfrm>
            <a:off x="516754" y="2750174"/>
            <a:ext cx="6212292" cy="805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Vraag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7D30A9A-84EC-6300-A886-FC4A7ABEDA46}"/>
              </a:ext>
            </a:extLst>
          </p:cNvPr>
          <p:cNvSpPr txBox="1"/>
          <p:nvPr/>
        </p:nvSpPr>
        <p:spPr>
          <a:xfrm>
            <a:off x="537009" y="3381352"/>
            <a:ext cx="5766816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Weet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jij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al het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verschil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tussen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pesten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en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plagen</a:t>
            </a:r>
            <a:r>
              <a:rPr lang="en-AU" sz="4000" dirty="0">
                <a:solidFill>
                  <a:srgbClr val="0082BD"/>
                </a:solidFill>
                <a:latin typeface="Lilita One" panose="02000000000000000000" pitchFamily="2" charset="0"/>
              </a:rPr>
              <a:t>?</a:t>
            </a:r>
            <a:b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Kan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jij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al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reageren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op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pestgedrag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?</a:t>
            </a:r>
          </a:p>
          <a:p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AC3633-766B-4946-B880-FD64DC741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046" y="274983"/>
            <a:ext cx="3718882" cy="24751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43FB7FC-8546-4774-9C24-AE0E6D049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330" y="4216172"/>
            <a:ext cx="3690826" cy="208083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BF45CE2-0078-4DE7-B4FA-26B9D9253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3041" y="2522494"/>
            <a:ext cx="2957821" cy="197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AECC-05AE-FF49-3441-18BC091A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935999-9125-D1CC-BAF5-867B13F423A7}"/>
              </a:ext>
            </a:extLst>
          </p:cNvPr>
          <p:cNvSpPr/>
          <p:nvPr/>
        </p:nvSpPr>
        <p:spPr>
          <a:xfrm>
            <a:off x="23992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54472-744A-2EDC-AA58-57894CA910CE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DBB65503-A1CD-0653-588E-31F0ABA28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747">
            <a:off x="-67111" y="5867379"/>
            <a:ext cx="12021422" cy="128527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4EC5BF-409C-661A-BBF5-BE5B90D34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68" y="6115800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A3ECAB1-5886-6054-25FB-1F6D254D75FA}"/>
              </a:ext>
            </a:extLst>
          </p:cNvPr>
          <p:cNvSpPr txBox="1"/>
          <p:nvPr/>
        </p:nvSpPr>
        <p:spPr>
          <a:xfrm>
            <a:off x="4912713" y="2832074"/>
            <a:ext cx="7704769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 dirty="0">
                <a:solidFill>
                  <a:srgbClr val="0082BD"/>
                </a:solidFill>
                <a:latin typeface="Lilita One" panose="02000000000000000000" pitchFamily="2" charset="0"/>
              </a:rPr>
              <a:t>Kan </a:t>
            </a:r>
            <a:r>
              <a:rPr lang="en-AU" sz="4000" dirty="0" err="1">
                <a:solidFill>
                  <a:srgbClr val="0082BD"/>
                </a:solidFill>
                <a:latin typeface="Lilita One" panose="02000000000000000000" pitchFamily="2" charset="0"/>
              </a:rPr>
              <a:t>jij</a:t>
            </a:r>
            <a:r>
              <a:rPr lang="en-AU" sz="40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latin typeface="Lilita One" panose="02000000000000000000" pitchFamily="2" charset="0"/>
              </a:rPr>
              <a:t>ons</a:t>
            </a:r>
            <a:r>
              <a:rPr lang="en-AU" sz="40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latin typeface="Lilita One" panose="02000000000000000000" pitchFamily="2" charset="0"/>
              </a:rPr>
              <a:t>helpen</a:t>
            </a:r>
            <a:r>
              <a:rPr lang="en-AU" sz="40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latin typeface="Lilita One" panose="02000000000000000000" pitchFamily="2" charset="0"/>
              </a:rPr>
              <a:t>deze</a:t>
            </a:r>
            <a:r>
              <a:rPr lang="en-AU" sz="40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</a:p>
          <a:p>
            <a:pPr>
              <a:lnSpc>
                <a:spcPts val="3440"/>
              </a:lnSpc>
            </a:pPr>
            <a:r>
              <a:rPr lang="en-AU" sz="4000" dirty="0">
                <a:solidFill>
                  <a:srgbClr val="0082BD"/>
                </a:solidFill>
                <a:latin typeface="Lilita One" panose="02000000000000000000" pitchFamily="2" charset="0"/>
              </a:rPr>
              <a:t>pest-dossiers </a:t>
            </a:r>
            <a:r>
              <a:rPr lang="en-AU" sz="4000" dirty="0" err="1">
                <a:solidFill>
                  <a:srgbClr val="0082BD"/>
                </a:solidFill>
                <a:latin typeface="Lilita One" panose="02000000000000000000" pitchFamily="2" charset="0"/>
              </a:rPr>
              <a:t>aan</a:t>
            </a:r>
            <a:r>
              <a:rPr lang="en-AU" sz="40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latin typeface="Lilita One" panose="02000000000000000000" pitchFamily="2" charset="0"/>
              </a:rPr>
              <a:t>te</a:t>
            </a:r>
            <a:r>
              <a:rPr lang="en-AU" sz="40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latin typeface="Lilita One" panose="02000000000000000000" pitchFamily="2" charset="0"/>
              </a:rPr>
              <a:t>pakken</a:t>
            </a:r>
            <a:r>
              <a:rPr lang="en-AU" sz="4000" dirty="0">
                <a:solidFill>
                  <a:srgbClr val="0082BD"/>
                </a:solidFill>
                <a:latin typeface="Lilita One" panose="02000000000000000000" pitchFamily="2" charset="0"/>
              </a:rPr>
              <a:t>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8B22751-89B4-2F09-C551-93E3F1944DDD}"/>
              </a:ext>
            </a:extLst>
          </p:cNvPr>
          <p:cNvSpPr txBox="1"/>
          <p:nvPr/>
        </p:nvSpPr>
        <p:spPr>
          <a:xfrm>
            <a:off x="4912713" y="1698934"/>
            <a:ext cx="7884797" cy="805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5800" dirty="0">
                <a:solidFill>
                  <a:srgbClr val="0082BD"/>
                </a:solidFill>
                <a:latin typeface="Lilita One" panose="02000000000000000000" pitchFamily="2" charset="0"/>
              </a:rPr>
              <a:t>Dossier “</a:t>
            </a:r>
            <a:r>
              <a:rPr lang="en-AU" sz="5800" dirty="0" err="1">
                <a:solidFill>
                  <a:srgbClr val="0082BD"/>
                </a:solidFill>
                <a:latin typeface="Lilita One" panose="02000000000000000000" pitchFamily="2" charset="0"/>
              </a:rPr>
              <a:t>werkplezier</a:t>
            </a:r>
            <a:r>
              <a:rPr lang="en-AU" sz="5800" dirty="0">
                <a:solidFill>
                  <a:srgbClr val="0082BD"/>
                </a:solidFill>
                <a:latin typeface="Lilita One" panose="02000000000000000000" pitchFamily="2" charset="0"/>
              </a:rPr>
              <a:t>”</a:t>
            </a:r>
            <a:endParaRPr lang="en-AU" sz="58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94207F2B-09EC-06BC-F26A-D51C7857D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F2DF2D-C1D5-4D28-932A-BD813B30A1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605"/>
          <a:stretch/>
        </p:blipFill>
        <p:spPr>
          <a:xfrm>
            <a:off x="120045" y="1171539"/>
            <a:ext cx="4660939" cy="3321070"/>
          </a:xfrm>
          <a:prstGeom prst="rect">
            <a:avLst/>
          </a:prstGeom>
          <a:ln w="57150">
            <a:solidFill>
              <a:srgbClr val="0083BD"/>
            </a:solidFill>
          </a:ln>
        </p:spPr>
      </p:pic>
    </p:spTree>
    <p:extLst>
      <p:ext uri="{BB962C8B-B14F-4D97-AF65-F5344CB8AC3E}">
        <p14:creationId xmlns:p14="http://schemas.microsoft.com/office/powerpoint/2010/main" val="45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6AD7179-AF9F-8207-A38D-85A5F69FD0EA}"/>
              </a:ext>
            </a:extLst>
          </p:cNvPr>
          <p:cNvSpPr/>
          <p:nvPr/>
        </p:nvSpPr>
        <p:spPr>
          <a:xfrm>
            <a:off x="0" y="33528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0EF81-7EFB-2545-58EC-40A02D5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83B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AB6A-2FF6-95DA-0014-96B82F9424B8}"/>
              </a:ext>
            </a:extLst>
          </p:cNvPr>
          <p:cNvSpPr txBox="1"/>
          <p:nvPr/>
        </p:nvSpPr>
        <p:spPr>
          <a:xfrm>
            <a:off x="425662" y="308450"/>
            <a:ext cx="5433600" cy="573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nl-NL" sz="4200" dirty="0">
                <a:solidFill>
                  <a:schemeClr val="bg1"/>
                </a:solidFill>
                <a:latin typeface="Lilita One" panose="02000000000000000000" pitchFamily="2" charset="0"/>
              </a:rPr>
              <a:t>“</a:t>
            </a:r>
            <a:r>
              <a:rPr lang="nl-NL" sz="4000" dirty="0">
                <a:solidFill>
                  <a:schemeClr val="bg1"/>
                </a:solidFill>
                <a:latin typeface="Lilita One" panose="02000000000000000000" pitchFamily="2" charset="0"/>
              </a:rPr>
              <a:t>De opleiding heeft me geholpen om pestgedrag beter te begrijpen en hoe ik erop moet reageren. Ik voel me nu zelfverzekerder op mijn werk en kan bijdragen aan een beter werksfeer.”</a:t>
            </a:r>
          </a:p>
          <a:p>
            <a:pPr>
              <a:lnSpc>
                <a:spcPts val="4440"/>
              </a:lnSpc>
            </a:pPr>
            <a:endParaRPr lang="nl-NL" sz="4200" dirty="0">
              <a:solidFill>
                <a:schemeClr val="bg1"/>
              </a:solidFill>
              <a:latin typeface="Lilita One" panose="02000000000000000000" pitchFamily="2" charset="0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36BE94-4640-0D3B-8BF6-F4D2612E1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" y="6044507"/>
            <a:ext cx="3260684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F6EDF-759E-8303-74D3-5C4F2375349E}"/>
              </a:ext>
            </a:extLst>
          </p:cNvPr>
          <p:cNvSpPr/>
          <p:nvPr/>
        </p:nvSpPr>
        <p:spPr>
          <a:xfrm>
            <a:off x="-89992" y="-58732"/>
            <a:ext cx="12371984" cy="6916732"/>
          </a:xfrm>
          <a:prstGeom prst="rect">
            <a:avLst/>
          </a:prstGeom>
          <a:solidFill>
            <a:srgbClr val="004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1915-579F-E851-078C-9C838DD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79984" y="-58732"/>
            <a:ext cx="6089650" cy="701264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FE675C-042D-15A6-7BBD-BF045FC5D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30" y="4429056"/>
            <a:ext cx="4765405" cy="10108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0B8A79-78C6-071B-DABA-3E33153B081F}"/>
              </a:ext>
            </a:extLst>
          </p:cNvPr>
          <p:cNvSpPr txBox="1">
            <a:spLocks/>
          </p:cNvSpPr>
          <p:nvPr/>
        </p:nvSpPr>
        <p:spPr>
          <a:xfrm>
            <a:off x="6940720" y="58732"/>
            <a:ext cx="4846320" cy="258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Een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</a:t>
            </a: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vorming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van Groep Maatwerk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2652-FB17-863D-DA52-33FBA7CC54F1}"/>
              </a:ext>
            </a:extLst>
          </p:cNvPr>
          <p:cNvSpPr txBox="1"/>
          <p:nvPr/>
        </p:nvSpPr>
        <p:spPr>
          <a:xfrm>
            <a:off x="6834554" y="2239823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Ook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iets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voor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jou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?</a:t>
            </a:r>
            <a:endParaRPr lang="en-AU" sz="4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uli" pitchFamily="2" charset="77"/>
            </a:endParaRPr>
          </a:p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EE4DD-6C23-EBAC-945B-32F854B816F1}"/>
              </a:ext>
            </a:extLst>
          </p:cNvPr>
          <p:cNvSpPr txBox="1">
            <a:spLocks/>
          </p:cNvSpPr>
          <p:nvPr/>
        </p:nvSpPr>
        <p:spPr>
          <a:xfrm>
            <a:off x="6096000" y="5535808"/>
            <a:ext cx="5977534" cy="1418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n-AU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lita One" panose="02000000000000000000" pitchFamily="2" charset="0"/>
              </a:rPr>
              <a:t>VTO</a:t>
            </a:r>
            <a:r>
              <a:rPr lang="en-AU" sz="8000" dirty="0">
                <a:solidFill>
                  <a:schemeClr val="bg1"/>
                </a:solidFill>
                <a:latin typeface="Lilita One" panose="02000000000000000000" pitchFamily="2" charset="0"/>
              </a:rPr>
              <a:t>-team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Breedbeeld</PresentationFormat>
  <Paragraphs>26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Lilita One</vt:lpstr>
      <vt:lpstr>Muli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presentatie titel hier</dc:title>
  <dc:creator>Lieve Torbeyns</dc:creator>
  <cp:lastModifiedBy>Laura Michaux</cp:lastModifiedBy>
  <cp:revision>31</cp:revision>
  <dcterms:created xsi:type="dcterms:W3CDTF">2023-11-14T11:00:12Z</dcterms:created>
  <dcterms:modified xsi:type="dcterms:W3CDTF">2024-08-07T10:06:30Z</dcterms:modified>
</cp:coreProperties>
</file>